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624" autoAdjust="0"/>
  </p:normalViewPr>
  <p:slideViewPr>
    <p:cSldViewPr>
      <p:cViewPr varScale="1">
        <p:scale>
          <a:sx n="69" d="100"/>
          <a:sy n="69" d="100"/>
        </p:scale>
        <p:origin x="-5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17.02.2020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17.02.2020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25720" cy="278335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Обобщение и систематизация знаний по теме «Обыкновенные дроби»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4286256"/>
            <a:ext cx="7406640" cy="1752600"/>
          </a:xfrm>
        </p:spPr>
        <p:txBody>
          <a:bodyPr/>
          <a:lstStyle/>
          <a:p>
            <a:pPr algn="r"/>
            <a:r>
              <a:rPr lang="ru-RU" dirty="0" smtClean="0"/>
              <a:t>Подготовила: учитель математики МБОУ Лопатинской ОШ</a:t>
            </a:r>
          </a:p>
          <a:p>
            <a:pPr algn="r"/>
            <a:r>
              <a:rPr lang="ru-RU" dirty="0" smtClean="0"/>
              <a:t> Афанасова Е.С.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1928802"/>
            <a:ext cx="7498080" cy="1143000"/>
          </a:xfrm>
        </p:spPr>
        <p:txBody>
          <a:bodyPr>
            <a:normAutofit fontScale="90000"/>
          </a:bodyPr>
          <a:lstStyle/>
          <a:p>
            <a:pPr algn="r"/>
            <a:r>
              <a:rPr lang="ru-RU" sz="4400" i="1" dirty="0" smtClean="0"/>
              <a:t>«Без знания дробей никто не может признаваться знающим математику!» </a:t>
            </a:r>
            <a:br>
              <a:rPr lang="ru-RU" sz="4400" i="1" dirty="0" smtClean="0"/>
            </a:br>
            <a:r>
              <a:rPr lang="ru-RU" sz="4400" i="1" dirty="0" smtClean="0"/>
              <a:t>Цицерон</a:t>
            </a:r>
            <a:r>
              <a:rPr lang="ru-RU" i="1" dirty="0" smtClean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C:\Users\Школа\Downloads\orig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14480" y="3357562"/>
            <a:ext cx="2627230" cy="27479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928670"/>
            <a:ext cx="7215238" cy="4357718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/>
              <a:t>Цель урока:</a:t>
            </a:r>
            <a:r>
              <a:rPr lang="ru-RU" sz="3100" dirty="0" smtClean="0"/>
              <a:t>  Выявить уровень овладения </a:t>
            </a:r>
            <a:r>
              <a:rPr lang="ru-RU" sz="3100" dirty="0" smtClean="0"/>
              <a:t>знаний </a:t>
            </a:r>
            <a:r>
              <a:rPr lang="ru-RU" sz="3100" dirty="0" smtClean="0"/>
              <a:t>и умений по теме «Обыкновенные дроби» и ликвидировать пробелы в знаниях; развивать логическое мышление, умение действовать в нестандартной ситуации; развивать умение работать парами и в группах.</a:t>
            </a:r>
            <a:br>
              <a:rPr lang="ru-RU" sz="3100" dirty="0" smtClean="0"/>
            </a:br>
            <a:r>
              <a:rPr lang="ru-RU" sz="3100" dirty="0" smtClean="0"/>
              <a:t> </a:t>
            </a:r>
            <a:br>
              <a:rPr lang="ru-RU" sz="3100" dirty="0" smtClean="0"/>
            </a:br>
            <a:r>
              <a:rPr lang="ru-RU" sz="3100" b="1" dirty="0" smtClean="0"/>
              <a:t>Задача урока:</a:t>
            </a:r>
            <a:r>
              <a:rPr lang="ru-RU" sz="3100" dirty="0" smtClean="0"/>
              <a:t> Подготовиться к контрольной работе.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571480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solidFill>
                  <a:schemeClr val="tx1"/>
                </a:solidFill>
              </a:rPr>
              <a:t> </a:t>
            </a:r>
            <a:r>
              <a:rPr lang="ru-RU" sz="2700" dirty="0" smtClean="0">
                <a:solidFill>
                  <a:schemeClr val="tx1"/>
                </a:solidFill>
              </a:rPr>
              <a:t>Торт разрезан на 10 кусков, Оля съела 3 из них. Какую часть торта съела Оля?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785926"/>
            <a:ext cx="7065482" cy="1428760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- В вазе лежало 17 фруктов, из них 6 бананов и 5 апельсинов. Какую часть от всех фруктов составляют бананы? Апельсины?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142976" y="3500438"/>
            <a:ext cx="7790712" cy="2687002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придумать задачу для дроби </a:t>
            </a:r>
            <a:r>
              <a:rPr lang="ru-RU" dirty="0" smtClean="0"/>
              <a:t>13/17.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36859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6994044" cy="1404934"/>
          </a:xfrm>
        </p:spPr>
        <p:txBody>
          <a:bodyPr/>
          <a:lstStyle/>
          <a:p>
            <a:r>
              <a:rPr lang="ru-RU" dirty="0" smtClean="0"/>
              <a:t>Составить все правильные дроби со знаменателем 13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500166" y="3429000"/>
            <a:ext cx="6929486" cy="1357322"/>
          </a:xfrm>
        </p:spPr>
        <p:txBody>
          <a:bodyPr/>
          <a:lstStyle/>
          <a:p>
            <a:r>
              <a:rPr lang="ru-RU" dirty="0" smtClean="0"/>
              <a:t>Составить все неправильные дроби с числителем 11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1500174"/>
            <a:ext cx="7855270" cy="3214710"/>
          </a:xfrm>
        </p:spPr>
        <p:txBody>
          <a:bodyPr/>
          <a:lstStyle/>
          <a:p>
            <a:r>
              <a:rPr lang="ru-RU" b="1" dirty="0" smtClean="0"/>
              <a:t>« Математика – царица наук».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Рефлексия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Урок прошел  быстро (медленно)?</a:t>
            </a:r>
          </a:p>
          <a:p>
            <a:r>
              <a:rPr lang="ru-RU" dirty="0" smtClean="0"/>
              <a:t>За урок я   не устал (</a:t>
            </a:r>
            <a:r>
              <a:rPr lang="ru-RU" dirty="0" err="1" smtClean="0"/>
              <a:t>устал</a:t>
            </a:r>
            <a:r>
              <a:rPr lang="ru-RU" dirty="0" smtClean="0"/>
              <a:t>)?	</a:t>
            </a:r>
          </a:p>
          <a:p>
            <a:r>
              <a:rPr lang="ru-RU" dirty="0" smtClean="0"/>
              <a:t>Мое настроение  стало лучше (стало хуже)?</a:t>
            </a:r>
          </a:p>
          <a:p>
            <a:r>
              <a:rPr lang="ru-RU" dirty="0" smtClean="0"/>
              <a:t>Материал урока мне был интересен</a:t>
            </a:r>
          </a:p>
          <a:p>
            <a:r>
              <a:rPr lang="ru-RU" dirty="0" smtClean="0"/>
              <a:t>(не интересен)?</a:t>
            </a:r>
          </a:p>
          <a:p>
            <a:r>
              <a:rPr lang="ru-RU" dirty="0" smtClean="0"/>
              <a:t>Своей работой на уроке я  очень доволен </a:t>
            </a:r>
          </a:p>
          <a:p>
            <a:r>
              <a:rPr lang="ru-RU" dirty="0" smtClean="0"/>
              <a:t>(не доволен?)</a:t>
            </a:r>
          </a:p>
          <a:p>
            <a:r>
              <a:rPr lang="ru-RU" dirty="0" smtClean="0"/>
              <a:t>Домашнее задание мне кажется </a:t>
            </a:r>
          </a:p>
          <a:p>
            <a:r>
              <a:rPr lang="ru-RU" dirty="0" smtClean="0"/>
              <a:t>  легким (трудным)?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6000" dirty="0" smtClean="0"/>
              <a:t>Спасибо за урок!</a:t>
            </a:r>
            <a:endParaRPr lang="ru-RU" sz="60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18</TotalTime>
  <Words>124</Words>
  <PresentationFormat>Экран (4:3)</PresentationFormat>
  <Paragraphs>22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Солнцестояние</vt:lpstr>
      <vt:lpstr>Обобщение и систематизация знаний по теме «Обыкновенные дроби»</vt:lpstr>
      <vt:lpstr>«Без знания дробей никто не может признаваться знающим математику!»  Цицерон. </vt:lpstr>
      <vt:lpstr>Цель урока:  Выявить уровень овладения знаний и умений по теме «Обыкновенные дроби» и ликвидировать пробелы в знаниях; развивать логическое мышление, умение действовать в нестандартной ситуации; развивать умение работать парами и в группах.   Задача урока: Подготовиться к контрольной работе. </vt:lpstr>
      <vt:lpstr> Торт разрезан на 10 кусков, Оля съела 3 из них. Какую часть торта съела Оля? </vt:lpstr>
      <vt:lpstr>Слайд 5</vt:lpstr>
      <vt:lpstr>« Математика – царица наук».</vt:lpstr>
      <vt:lpstr>Рефлексия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Обобщение и систематизация знаний по теме «Обыкновенные дроби»</dc:title>
  <dc:creator>Школа</dc:creator>
  <cp:lastModifiedBy>Пользователь Windows</cp:lastModifiedBy>
  <cp:revision>4</cp:revision>
  <dcterms:created xsi:type="dcterms:W3CDTF">2020-02-17T12:42:30Z</dcterms:created>
  <dcterms:modified xsi:type="dcterms:W3CDTF">2020-02-17T13:31:17Z</dcterms:modified>
</cp:coreProperties>
</file>